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AD46"/>
    <a:srgbClr val="23F624"/>
    <a:srgbClr val="5B9BD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72" d="100"/>
          <a:sy n="72" d="100"/>
        </p:scale>
        <p:origin x="1656" y="-9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手塚　胡桃" userId="89739ff4-1a18-4775-b958-a2ead32141f8" providerId="ADAL" clId="{ED08ECD9-BA6F-4F8D-8F42-4DF36600E46D}"/>
    <pc:docChg chg="undo custSel modSld">
      <pc:chgData name="手塚　胡桃" userId="89739ff4-1a18-4775-b958-a2ead32141f8" providerId="ADAL" clId="{ED08ECD9-BA6F-4F8D-8F42-4DF36600E46D}" dt="2024-08-16T01:32:13.276" v="11" actId="1076"/>
      <pc:docMkLst>
        <pc:docMk/>
      </pc:docMkLst>
      <pc:sldChg chg="delSp modSp mod">
        <pc:chgData name="手塚　胡桃" userId="89739ff4-1a18-4775-b958-a2ead32141f8" providerId="ADAL" clId="{ED08ECD9-BA6F-4F8D-8F42-4DF36600E46D}" dt="2024-08-16T01:32:13.276" v="11" actId="1076"/>
        <pc:sldMkLst>
          <pc:docMk/>
          <pc:sldMk cId="4027094583" sldId="256"/>
        </pc:sldMkLst>
        <pc:spChg chg="mod">
          <ac:chgData name="手塚　胡桃" userId="89739ff4-1a18-4775-b958-a2ead32141f8" providerId="ADAL" clId="{ED08ECD9-BA6F-4F8D-8F42-4DF36600E46D}" dt="2024-08-16T01:31:10.982" v="2" actId="5793"/>
          <ac:spMkLst>
            <pc:docMk/>
            <pc:sldMk cId="4027094583" sldId="256"/>
            <ac:spMk id="3" creationId="{61F8814A-941A-42F2-A9C6-08007E2B59AF}"/>
          </ac:spMkLst>
        </pc:spChg>
        <pc:spChg chg="mod">
          <ac:chgData name="手塚　胡桃" userId="89739ff4-1a18-4775-b958-a2ead32141f8" providerId="ADAL" clId="{ED08ECD9-BA6F-4F8D-8F42-4DF36600E46D}" dt="2024-08-16T01:31:31.425" v="5" actId="1076"/>
          <ac:spMkLst>
            <pc:docMk/>
            <pc:sldMk cId="4027094583" sldId="256"/>
            <ac:spMk id="24" creationId="{3C4832A1-49F6-4297-B40B-ADBFA089BD2E}"/>
          </ac:spMkLst>
        </pc:spChg>
        <pc:spChg chg="del">
          <ac:chgData name="手塚　胡桃" userId="89739ff4-1a18-4775-b958-a2ead32141f8" providerId="ADAL" clId="{ED08ECD9-BA6F-4F8D-8F42-4DF36600E46D}" dt="2024-08-16T01:31:16.146" v="3" actId="478"/>
          <ac:spMkLst>
            <pc:docMk/>
            <pc:sldMk cId="4027094583" sldId="256"/>
            <ac:spMk id="32" creationId="{842A7246-F125-4AE6-B67C-086152ECD1A9}"/>
          </ac:spMkLst>
        </pc:spChg>
        <pc:spChg chg="del">
          <ac:chgData name="手塚　胡桃" userId="89739ff4-1a18-4775-b958-a2ead32141f8" providerId="ADAL" clId="{ED08ECD9-BA6F-4F8D-8F42-4DF36600E46D}" dt="2024-08-16T01:31:19.170" v="4" actId="478"/>
          <ac:spMkLst>
            <pc:docMk/>
            <pc:sldMk cId="4027094583" sldId="256"/>
            <ac:spMk id="33" creationId="{5594436B-C002-4BEC-95E2-C16E51F71D2D}"/>
          </ac:spMkLst>
        </pc:spChg>
        <pc:spChg chg="mod">
          <ac:chgData name="手塚　胡桃" userId="89739ff4-1a18-4775-b958-a2ead32141f8" providerId="ADAL" clId="{ED08ECD9-BA6F-4F8D-8F42-4DF36600E46D}" dt="2024-08-16T01:31:47.114" v="6" actId="1076"/>
          <ac:spMkLst>
            <pc:docMk/>
            <pc:sldMk cId="4027094583" sldId="256"/>
            <ac:spMk id="34" creationId="{DBC6A03A-1C22-47E7-B755-AABFF8802B0D}"/>
          </ac:spMkLst>
        </pc:spChg>
        <pc:spChg chg="mod">
          <ac:chgData name="手塚　胡桃" userId="89739ff4-1a18-4775-b958-a2ead32141f8" providerId="ADAL" clId="{ED08ECD9-BA6F-4F8D-8F42-4DF36600E46D}" dt="2024-08-16T01:31:54.306" v="7" actId="1076"/>
          <ac:spMkLst>
            <pc:docMk/>
            <pc:sldMk cId="4027094583" sldId="256"/>
            <ac:spMk id="35" creationId="{052FF6DB-0ECE-47ED-9433-50BD056A4AFC}"/>
          </ac:spMkLst>
        </pc:spChg>
        <pc:picChg chg="mod">
          <ac:chgData name="手塚　胡桃" userId="89739ff4-1a18-4775-b958-a2ead32141f8" providerId="ADAL" clId="{ED08ECD9-BA6F-4F8D-8F42-4DF36600E46D}" dt="2024-08-16T01:32:13.276" v="11" actId="1076"/>
          <ac:picMkLst>
            <pc:docMk/>
            <pc:sldMk cId="4027094583" sldId="256"/>
            <ac:picMk id="10" creationId="{FB6248AB-80FC-420B-8F7D-284F48C19D4D}"/>
          </ac:picMkLst>
        </pc:picChg>
        <pc:picChg chg="mod">
          <ac:chgData name="手塚　胡桃" userId="89739ff4-1a18-4775-b958-a2ead32141f8" providerId="ADAL" clId="{ED08ECD9-BA6F-4F8D-8F42-4DF36600E46D}" dt="2024-08-16T01:31:57.850" v="8" actId="1076"/>
          <ac:picMkLst>
            <pc:docMk/>
            <pc:sldMk cId="4027094583" sldId="256"/>
            <ac:picMk id="12" creationId="{04DC727D-CBA7-4CF8-8A2F-0F6C89741A8A}"/>
          </ac:picMkLst>
        </pc:picChg>
        <pc:picChg chg="mod">
          <ac:chgData name="手塚　胡桃" userId="89739ff4-1a18-4775-b958-a2ead32141f8" providerId="ADAL" clId="{ED08ECD9-BA6F-4F8D-8F42-4DF36600E46D}" dt="2024-08-16T01:32:02.506" v="9" actId="1076"/>
          <ac:picMkLst>
            <pc:docMk/>
            <pc:sldMk cId="4027094583" sldId="256"/>
            <ac:picMk id="23" creationId="{A0A29761-6D1A-4A59-9B06-28A81F1ECB8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62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92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50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84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05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25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29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18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09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4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24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AA783-CB1C-467C-ABBE-ED4BE09589E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01147-A99D-4677-BD5F-8B79FA0FA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45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F10D7A3-8606-4666-BABE-E5DFB95A8BC6}"/>
              </a:ext>
            </a:extLst>
          </p:cNvPr>
          <p:cNvSpPr/>
          <p:nvPr/>
        </p:nvSpPr>
        <p:spPr>
          <a:xfrm>
            <a:off x="898742" y="724343"/>
            <a:ext cx="5060515" cy="88401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CD4BA97-A204-4D9E-82A7-F5759DF8B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007" y="724343"/>
            <a:ext cx="5829300" cy="871488"/>
          </a:xfrm>
        </p:spPr>
        <p:txBody>
          <a:bodyPr>
            <a:normAutofit/>
          </a:bodyPr>
          <a:lstStyle/>
          <a:p>
            <a:r>
              <a:rPr kumimoji="1" lang="ko-KR" altLang="en-US" sz="4000" b="1" dirty="0">
                <a:latin typeface="+mn-ea"/>
                <a:ea typeface="+mn-ea"/>
              </a:rPr>
              <a:t>외국인 여러분들에게</a:t>
            </a:r>
            <a:endParaRPr kumimoji="1" lang="ja-JP" altLang="en-US" sz="4000" b="1" dirty="0">
              <a:latin typeface="+mn-ea"/>
              <a:ea typeface="+mn-ea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F8814A-941A-42F2-A9C6-08007E2B5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751" y="2008450"/>
            <a:ext cx="6763859" cy="7054629"/>
          </a:xfrm>
        </p:spPr>
        <p:txBody>
          <a:bodyPr>
            <a:normAutofit/>
          </a:bodyPr>
          <a:lstStyle/>
          <a:p>
            <a:pPr marL="174625" indent="-1746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2400" b="1" dirty="0">
                <a:latin typeface="+mn-ea"/>
              </a:rPr>
              <a:t>「</a:t>
            </a:r>
            <a:r>
              <a:rPr lang="ko-KR" altLang="en-US" sz="2400" b="1" dirty="0">
                <a:latin typeface="+mn-ea"/>
              </a:rPr>
              <a:t>난카이해곡 거대지진 임시정보</a:t>
            </a:r>
            <a:r>
              <a:rPr kumimoji="1" lang="ja-JP" altLang="en-US" sz="2400" b="1" dirty="0">
                <a:latin typeface="+mn-ea"/>
              </a:rPr>
              <a:t>」</a:t>
            </a:r>
            <a:r>
              <a:rPr kumimoji="1" lang="ko-KR" altLang="en-US" sz="2400" b="1" dirty="0">
                <a:latin typeface="+mn-ea"/>
              </a:rPr>
              <a:t>에 따른</a:t>
            </a:r>
            <a:endParaRPr kumimoji="1" lang="en-US" altLang="ko-KR" sz="2400" b="1" dirty="0"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ja-JP" sz="2400" b="1" dirty="0">
                <a:latin typeface="+mn-ea"/>
              </a:rPr>
              <a:t> </a:t>
            </a:r>
            <a:r>
              <a:rPr lang="ko-KR" altLang="en-US" sz="2400" b="1" dirty="0">
                <a:latin typeface="+mn-ea"/>
              </a:rPr>
              <a:t>주의 경보가 해제되었습니다</a:t>
            </a:r>
            <a:r>
              <a:rPr lang="en-US" altLang="ko-KR" sz="2400" b="1" dirty="0">
                <a:latin typeface="+mn-ea"/>
              </a:rPr>
              <a:t>.</a:t>
            </a:r>
            <a:endParaRPr kumimoji="1" lang="en-US" altLang="ja-JP" sz="2400" b="1" dirty="0">
              <a:latin typeface="+mn-ea"/>
            </a:endParaRPr>
          </a:p>
          <a:p>
            <a:pPr marL="174625" indent="-1746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400" b="1" dirty="0">
                <a:latin typeface="+mn-ea"/>
              </a:rPr>
              <a:t>앞으로도 언제 지진이 와도 피난 할 수 있도록 준비 하도록 합시다</a:t>
            </a:r>
            <a:r>
              <a:rPr lang="en-US" altLang="ko-KR" sz="2400" b="1" dirty="0">
                <a:latin typeface="+mn-ea"/>
              </a:rPr>
              <a:t>.</a:t>
            </a:r>
            <a:endParaRPr lang="en-US" altLang="ja-JP" sz="2400" b="1" dirty="0"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dirty="0">
                <a:latin typeface="+mn-ea"/>
              </a:rPr>
              <a:t>　⇒　</a:t>
            </a:r>
            <a:r>
              <a:rPr lang="ko-KR" altLang="en-US" sz="2400" b="1" dirty="0">
                <a:latin typeface="+mn-ea"/>
              </a:rPr>
              <a:t>준비 할 품목은 이쪽에서 확인</a:t>
            </a:r>
            <a:r>
              <a:rPr lang="ja-JP" altLang="en-US" sz="2400" b="1" dirty="0">
                <a:latin typeface="+mn-ea"/>
              </a:rPr>
              <a:t>　　　　</a:t>
            </a:r>
            <a:endParaRPr lang="en-US" altLang="ja-JP" sz="2400" b="1" dirty="0"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dirty="0">
                <a:latin typeface="+mn-ea"/>
              </a:rPr>
              <a:t>　　　（</a:t>
            </a:r>
            <a:r>
              <a:rPr lang="en-US" altLang="ja-JP" sz="2400" b="1" dirty="0">
                <a:latin typeface="+mn-ea"/>
              </a:rPr>
              <a:t>17</a:t>
            </a:r>
            <a:r>
              <a:rPr lang="ko-KR" altLang="en-US" sz="2400" b="1" dirty="0">
                <a:latin typeface="+mn-ea"/>
              </a:rPr>
              <a:t>개국 언어 대응</a:t>
            </a:r>
            <a:r>
              <a:rPr lang="ja-JP" altLang="en-US" sz="2400" b="1" dirty="0">
                <a:latin typeface="+mn-ea"/>
              </a:rPr>
              <a:t>）</a:t>
            </a:r>
            <a:endParaRPr lang="en-US" altLang="ja-JP" sz="2400" b="1" dirty="0">
              <a:latin typeface="+mn-ea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2400" b="1" dirty="0">
              <a:latin typeface="+mn-ea"/>
            </a:endParaRPr>
          </a:p>
          <a:p>
            <a:pPr algn="l">
              <a:lnSpc>
                <a:spcPct val="150000"/>
              </a:lnSpc>
            </a:pPr>
            <a:endParaRPr lang="en-US" altLang="ja-JP" sz="2400" b="1" dirty="0"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212FC5-BEEB-4809-BA9C-42CD363F8021}"/>
              </a:ext>
            </a:extLst>
          </p:cNvPr>
          <p:cNvSpPr txBox="1"/>
          <p:nvPr/>
        </p:nvSpPr>
        <p:spPr>
          <a:xfrm>
            <a:off x="5208244" y="268008"/>
            <a:ext cx="1690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2024</a:t>
            </a:r>
            <a:r>
              <a:rPr kumimoji="1" lang="ko-KR" altLang="en-US" dirty="0"/>
              <a:t>년</a:t>
            </a:r>
            <a:r>
              <a:rPr kumimoji="1" lang="en-US" altLang="ja-JP" dirty="0"/>
              <a:t>8</a:t>
            </a:r>
            <a:r>
              <a:rPr kumimoji="1" lang="ko-KR" altLang="en-US" dirty="0"/>
              <a:t>월</a:t>
            </a:r>
            <a:r>
              <a:rPr kumimoji="1" lang="en-US" altLang="ja-JP" dirty="0"/>
              <a:t>16</a:t>
            </a:r>
            <a:r>
              <a:rPr kumimoji="1" lang="ko-KR" altLang="en-US" dirty="0"/>
              <a:t>일</a:t>
            </a:r>
            <a:endParaRPr kumimoji="1" lang="ja-JP" altLang="en-US" dirty="0"/>
          </a:p>
        </p:txBody>
      </p:sp>
      <p:pic>
        <p:nvPicPr>
          <p:cNvPr id="23" name="図 22" descr="QR コード&#10;&#10;自動的に生成された説明">
            <a:extLst>
              <a:ext uri="{FF2B5EF4-FFF2-40B4-BE49-F238E27FC236}">
                <a16:creationId xmlns:a16="http://schemas.microsoft.com/office/drawing/2014/main" id="{A0A29761-6D1A-4A59-9B06-28A81F1EC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238" y="4953000"/>
            <a:ext cx="1186093" cy="1186093"/>
          </a:xfrm>
          <a:prstGeom prst="rect">
            <a:avLst/>
          </a:prstGeom>
        </p:spPr>
      </p:pic>
      <p:pic>
        <p:nvPicPr>
          <p:cNvPr id="10" name="図 9" descr="おもちゃ, 人形, テーブル, 座る が含まれている画像&#10;&#10;自動的に生成された説明">
            <a:extLst>
              <a:ext uri="{FF2B5EF4-FFF2-40B4-BE49-F238E27FC236}">
                <a16:creationId xmlns:a16="http://schemas.microsoft.com/office/drawing/2014/main" id="{FB6248AB-80FC-420B-8F7D-284F48C19D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753" y="6500185"/>
            <a:ext cx="3037578" cy="3037578"/>
          </a:xfrm>
          <a:prstGeom prst="rect">
            <a:avLst/>
          </a:prstGeom>
        </p:spPr>
      </p:pic>
      <p:pic>
        <p:nvPicPr>
          <p:cNvPr id="12" name="図 11" descr="食品, 部屋, 記号 が含まれている画像&#10;&#10;自動的に生成された説明">
            <a:extLst>
              <a:ext uri="{FF2B5EF4-FFF2-40B4-BE49-F238E27FC236}">
                <a16:creationId xmlns:a16="http://schemas.microsoft.com/office/drawing/2014/main" id="{04DC727D-CBA7-4CF8-8A2F-0F6C89741A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76" y="6982702"/>
            <a:ext cx="2549698" cy="256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94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46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맑은 고딕</vt:lpstr>
      <vt:lpstr>游ゴシック</vt:lpstr>
      <vt:lpstr>Arial</vt:lpstr>
      <vt:lpstr>Calibri</vt:lpstr>
      <vt:lpstr>Calibri Light</vt:lpstr>
      <vt:lpstr>Office テーマ</vt:lpstr>
      <vt:lpstr>외국인 여러분들에게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外国人の 皆さんへ</dc:title>
  <dc:creator>岩本　拓巳</dc:creator>
  <cp:lastModifiedBy>高　雄途</cp:lastModifiedBy>
  <cp:revision>4</cp:revision>
  <dcterms:created xsi:type="dcterms:W3CDTF">2024-08-09T00:05:28Z</dcterms:created>
  <dcterms:modified xsi:type="dcterms:W3CDTF">2024-08-20T05:02:48Z</dcterms:modified>
</cp:coreProperties>
</file>